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8803600" cy="36004500"/>
  <p:notesSz cx="6858000" cy="9144000"/>
  <p:defaultTextStyle>
    <a:defPPr>
      <a:defRPr lang="es-ES"/>
    </a:defPPr>
    <a:lvl1pPr marL="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1pPr>
    <a:lvl2pPr marL="185166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2pPr>
    <a:lvl3pPr marL="370332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3pPr>
    <a:lvl4pPr marL="555498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4pPr>
    <a:lvl5pPr marL="740664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5pPr>
    <a:lvl6pPr marL="925830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6pPr>
    <a:lvl7pPr marL="1110996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7pPr>
    <a:lvl8pPr marL="1296162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8pPr>
    <a:lvl9pPr marL="1481328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21" d="100"/>
          <a:sy n="21" d="100"/>
        </p:scale>
        <p:origin x="-2334" y="-108"/>
      </p:cViewPr>
      <p:guideLst>
        <p:guide orient="horz" pos="11340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60270" y="11184734"/>
            <a:ext cx="24483060" cy="771763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320540" y="20402550"/>
            <a:ext cx="20162520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55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0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258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109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813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6C3CE-E87A-40BA-B3F8-8D663FFE9370}" type="datetimeFigureOut">
              <a:rPr lang="es-ES" smtClean="0"/>
              <a:t>17/05/2024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E1EB-E17D-4B91-95E2-C878B0F60B1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6C3CE-E87A-40BA-B3F8-8D663FFE9370}" type="datetimeFigureOut">
              <a:rPr lang="es-ES" smtClean="0"/>
              <a:t>17/05/2024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E1EB-E17D-4B91-95E2-C878B0F60B1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783225" y="7567613"/>
            <a:ext cx="20412551" cy="1612868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35568" y="7567613"/>
            <a:ext cx="60767595" cy="1612868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6C3CE-E87A-40BA-B3F8-8D663FFE9370}" type="datetimeFigureOut">
              <a:rPr lang="es-ES" smtClean="0"/>
              <a:t>17/05/2024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E1EB-E17D-4B91-95E2-C878B0F60B1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6C3CE-E87A-40BA-B3F8-8D663FFE9370}" type="datetimeFigureOut">
              <a:rPr lang="es-ES" smtClean="0"/>
              <a:t>17/05/2024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E1EB-E17D-4B91-95E2-C878B0F60B1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75286" y="23136228"/>
            <a:ext cx="24483060" cy="7150894"/>
          </a:xfrm>
        </p:spPr>
        <p:txBody>
          <a:bodyPr anchor="t"/>
          <a:lstStyle>
            <a:lvl1pPr algn="l">
              <a:defRPr sz="162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75286" y="15260246"/>
            <a:ext cx="24483060" cy="7875982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5166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 marL="370332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marL="555498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0664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25830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10996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296162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81328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6C3CE-E87A-40BA-B3F8-8D663FFE9370}" type="datetimeFigureOut">
              <a:rPr lang="es-ES" smtClean="0"/>
              <a:t>17/05/2024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E1EB-E17D-4B91-95E2-C878B0F60B1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35570" y="44105513"/>
            <a:ext cx="40590072" cy="124748925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605700" y="44105513"/>
            <a:ext cx="40590075" cy="124748925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6C3CE-E87A-40BA-B3F8-8D663FFE9370}" type="datetimeFigureOut">
              <a:rPr lang="es-ES" smtClean="0"/>
              <a:t>17/05/2024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E1EB-E17D-4B91-95E2-C878B0F60B1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180" y="1441850"/>
            <a:ext cx="25923240" cy="600075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0180" y="8059343"/>
            <a:ext cx="12726592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660" indent="0">
              <a:buNone/>
              <a:defRPr sz="8100" b="1"/>
            </a:lvl2pPr>
            <a:lvl3pPr marL="3703320" indent="0">
              <a:buNone/>
              <a:defRPr sz="7300" b="1"/>
            </a:lvl3pPr>
            <a:lvl4pPr marL="5554980" indent="0">
              <a:buNone/>
              <a:defRPr sz="6500" b="1"/>
            </a:lvl4pPr>
            <a:lvl5pPr marL="7406640" indent="0">
              <a:buNone/>
              <a:defRPr sz="6500" b="1"/>
            </a:lvl5pPr>
            <a:lvl6pPr marL="9258300" indent="0">
              <a:buNone/>
              <a:defRPr sz="6500" b="1"/>
            </a:lvl6pPr>
            <a:lvl7pPr marL="11109960" indent="0">
              <a:buNone/>
              <a:defRPr sz="6500" b="1"/>
            </a:lvl7pPr>
            <a:lvl8pPr marL="12961620" indent="0">
              <a:buNone/>
              <a:defRPr sz="6500" b="1"/>
            </a:lvl8pPr>
            <a:lvl9pPr marL="14813280" indent="0">
              <a:buNone/>
              <a:defRPr sz="65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40180" y="11418094"/>
            <a:ext cx="12726592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4631830" y="8059343"/>
            <a:ext cx="12731591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660" indent="0">
              <a:buNone/>
              <a:defRPr sz="8100" b="1"/>
            </a:lvl2pPr>
            <a:lvl3pPr marL="3703320" indent="0">
              <a:buNone/>
              <a:defRPr sz="7300" b="1"/>
            </a:lvl3pPr>
            <a:lvl4pPr marL="5554980" indent="0">
              <a:buNone/>
              <a:defRPr sz="6500" b="1"/>
            </a:lvl4pPr>
            <a:lvl5pPr marL="7406640" indent="0">
              <a:buNone/>
              <a:defRPr sz="6500" b="1"/>
            </a:lvl5pPr>
            <a:lvl6pPr marL="9258300" indent="0">
              <a:buNone/>
              <a:defRPr sz="6500" b="1"/>
            </a:lvl6pPr>
            <a:lvl7pPr marL="11109960" indent="0">
              <a:buNone/>
              <a:defRPr sz="6500" b="1"/>
            </a:lvl7pPr>
            <a:lvl8pPr marL="12961620" indent="0">
              <a:buNone/>
              <a:defRPr sz="6500" b="1"/>
            </a:lvl8pPr>
            <a:lvl9pPr marL="14813280" indent="0">
              <a:buNone/>
              <a:defRPr sz="65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4631830" y="11418094"/>
            <a:ext cx="12731591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6C3CE-E87A-40BA-B3F8-8D663FFE9370}" type="datetimeFigureOut">
              <a:rPr lang="es-ES" smtClean="0"/>
              <a:t>17/05/2024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E1EB-E17D-4B91-95E2-C878B0F60B1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6C3CE-E87A-40BA-B3F8-8D663FFE9370}" type="datetimeFigureOut">
              <a:rPr lang="es-ES" smtClean="0"/>
              <a:t>17/05/2024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E1EB-E17D-4B91-95E2-C878B0F60B1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6C3CE-E87A-40BA-B3F8-8D663FFE9370}" type="datetimeFigureOut">
              <a:rPr lang="es-ES" smtClean="0"/>
              <a:t>17/05/2024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E1EB-E17D-4B91-95E2-C878B0F60B1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182" y="1433512"/>
            <a:ext cx="9476186" cy="6100763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261407" y="1433515"/>
            <a:ext cx="16102013" cy="30728843"/>
          </a:xfrm>
        </p:spPr>
        <p:txBody>
          <a:bodyPr/>
          <a:lstStyle>
            <a:lvl1pPr>
              <a:defRPr sz="13000"/>
            </a:lvl1pPr>
            <a:lvl2pPr>
              <a:defRPr sz="113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40182" y="7534278"/>
            <a:ext cx="9476186" cy="24628081"/>
          </a:xfrm>
        </p:spPr>
        <p:txBody>
          <a:bodyPr/>
          <a:lstStyle>
            <a:lvl1pPr marL="0" indent="0">
              <a:buNone/>
              <a:defRPr sz="5700"/>
            </a:lvl1pPr>
            <a:lvl2pPr marL="1851660" indent="0">
              <a:buNone/>
              <a:defRPr sz="4900"/>
            </a:lvl2pPr>
            <a:lvl3pPr marL="3703320" indent="0">
              <a:buNone/>
              <a:defRPr sz="4100"/>
            </a:lvl3pPr>
            <a:lvl4pPr marL="5554980" indent="0">
              <a:buNone/>
              <a:defRPr sz="3600"/>
            </a:lvl4pPr>
            <a:lvl5pPr marL="7406640" indent="0">
              <a:buNone/>
              <a:defRPr sz="3600"/>
            </a:lvl5pPr>
            <a:lvl6pPr marL="9258300" indent="0">
              <a:buNone/>
              <a:defRPr sz="3600"/>
            </a:lvl6pPr>
            <a:lvl7pPr marL="11109960" indent="0">
              <a:buNone/>
              <a:defRPr sz="3600"/>
            </a:lvl7pPr>
            <a:lvl8pPr marL="12961620" indent="0">
              <a:buNone/>
              <a:defRPr sz="3600"/>
            </a:lvl8pPr>
            <a:lvl9pPr marL="14813280" indent="0">
              <a:buNone/>
              <a:defRPr sz="3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6C3CE-E87A-40BA-B3F8-8D663FFE9370}" type="datetimeFigureOut">
              <a:rPr lang="es-ES" smtClean="0"/>
              <a:t>17/05/2024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E1EB-E17D-4B91-95E2-C878B0F60B1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645707" y="25203150"/>
            <a:ext cx="17282160" cy="2975375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5645707" y="3217069"/>
            <a:ext cx="17282160" cy="21602700"/>
          </a:xfrm>
        </p:spPr>
        <p:txBody>
          <a:bodyPr/>
          <a:lstStyle>
            <a:lvl1pPr marL="0" indent="0">
              <a:buNone/>
              <a:defRPr sz="13000"/>
            </a:lvl1pPr>
            <a:lvl2pPr marL="1851660" indent="0">
              <a:buNone/>
              <a:defRPr sz="11300"/>
            </a:lvl2pPr>
            <a:lvl3pPr marL="3703320" indent="0">
              <a:buNone/>
              <a:defRPr sz="9700"/>
            </a:lvl3pPr>
            <a:lvl4pPr marL="5554980" indent="0">
              <a:buNone/>
              <a:defRPr sz="8100"/>
            </a:lvl4pPr>
            <a:lvl5pPr marL="7406640" indent="0">
              <a:buNone/>
              <a:defRPr sz="8100"/>
            </a:lvl5pPr>
            <a:lvl6pPr marL="9258300" indent="0">
              <a:buNone/>
              <a:defRPr sz="8100"/>
            </a:lvl6pPr>
            <a:lvl7pPr marL="11109960" indent="0">
              <a:buNone/>
              <a:defRPr sz="8100"/>
            </a:lvl7pPr>
            <a:lvl8pPr marL="12961620" indent="0">
              <a:buNone/>
              <a:defRPr sz="8100"/>
            </a:lvl8pPr>
            <a:lvl9pPr marL="14813280" indent="0">
              <a:buNone/>
              <a:defRPr sz="81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645707" y="28178524"/>
            <a:ext cx="17282160" cy="4225526"/>
          </a:xfrm>
        </p:spPr>
        <p:txBody>
          <a:bodyPr/>
          <a:lstStyle>
            <a:lvl1pPr marL="0" indent="0">
              <a:buNone/>
              <a:defRPr sz="5700"/>
            </a:lvl1pPr>
            <a:lvl2pPr marL="1851660" indent="0">
              <a:buNone/>
              <a:defRPr sz="4900"/>
            </a:lvl2pPr>
            <a:lvl3pPr marL="3703320" indent="0">
              <a:buNone/>
              <a:defRPr sz="4100"/>
            </a:lvl3pPr>
            <a:lvl4pPr marL="5554980" indent="0">
              <a:buNone/>
              <a:defRPr sz="3600"/>
            </a:lvl4pPr>
            <a:lvl5pPr marL="7406640" indent="0">
              <a:buNone/>
              <a:defRPr sz="3600"/>
            </a:lvl5pPr>
            <a:lvl6pPr marL="9258300" indent="0">
              <a:buNone/>
              <a:defRPr sz="3600"/>
            </a:lvl6pPr>
            <a:lvl7pPr marL="11109960" indent="0">
              <a:buNone/>
              <a:defRPr sz="3600"/>
            </a:lvl7pPr>
            <a:lvl8pPr marL="12961620" indent="0">
              <a:buNone/>
              <a:defRPr sz="3600"/>
            </a:lvl8pPr>
            <a:lvl9pPr marL="14813280" indent="0">
              <a:buNone/>
              <a:defRPr sz="3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6C3CE-E87A-40BA-B3F8-8D663FFE9370}" type="datetimeFigureOut">
              <a:rPr lang="es-ES" smtClean="0"/>
              <a:t>17/05/2024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E1EB-E17D-4B91-95E2-C878B0F60B1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440180" y="1441850"/>
            <a:ext cx="25923240" cy="6000750"/>
          </a:xfrm>
          <a:prstGeom prst="rect">
            <a:avLst/>
          </a:prstGeom>
        </p:spPr>
        <p:txBody>
          <a:bodyPr vert="horz" lIns="370332" tIns="185166" rIns="370332" bIns="185166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0180" y="8401053"/>
            <a:ext cx="25923240" cy="23761306"/>
          </a:xfrm>
          <a:prstGeom prst="rect">
            <a:avLst/>
          </a:prstGeom>
        </p:spPr>
        <p:txBody>
          <a:bodyPr vert="horz" lIns="370332" tIns="185166" rIns="370332" bIns="185166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440180" y="33370840"/>
            <a:ext cx="6720840" cy="1916906"/>
          </a:xfrm>
          <a:prstGeom prst="rect">
            <a:avLst/>
          </a:prstGeom>
        </p:spPr>
        <p:txBody>
          <a:bodyPr vert="horz" lIns="370332" tIns="185166" rIns="370332" bIns="185166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6C3CE-E87A-40BA-B3F8-8D663FFE9370}" type="datetimeFigureOut">
              <a:rPr lang="es-ES" smtClean="0"/>
              <a:t>17/05/2024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841230" y="33370840"/>
            <a:ext cx="9121140" cy="1916906"/>
          </a:xfrm>
          <a:prstGeom prst="rect">
            <a:avLst/>
          </a:prstGeom>
        </p:spPr>
        <p:txBody>
          <a:bodyPr vert="horz" lIns="370332" tIns="185166" rIns="370332" bIns="185166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0642580" y="33370840"/>
            <a:ext cx="6720840" cy="1916906"/>
          </a:xfrm>
          <a:prstGeom prst="rect">
            <a:avLst/>
          </a:prstGeom>
        </p:spPr>
        <p:txBody>
          <a:bodyPr vert="horz" lIns="370332" tIns="185166" rIns="370332" bIns="185166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6E1EB-E17D-4B91-95E2-C878B0F60B10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03320" rtl="0" eaLnBrk="1" latinLnBrk="0" hangingPunct="1">
        <a:spcBef>
          <a:spcPct val="0"/>
        </a:spcBef>
        <a:buNone/>
        <a:defRPr sz="17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88745" indent="-1388745" algn="l" defTabSz="3703320" rtl="0" eaLnBrk="1" latinLnBrk="0" hangingPunct="1">
        <a:spcBef>
          <a:spcPct val="20000"/>
        </a:spcBef>
        <a:buFont typeface="Arial" pitchFamily="34" charset="0"/>
        <a:buChar char="•"/>
        <a:defRPr sz="13000" kern="1200">
          <a:solidFill>
            <a:schemeClr val="tx1"/>
          </a:solidFill>
          <a:latin typeface="+mn-lt"/>
          <a:ea typeface="+mn-ea"/>
          <a:cs typeface="+mn-cs"/>
        </a:defRPr>
      </a:lvl1pPr>
      <a:lvl2pPr marL="3008948" indent="-1157288" algn="l" defTabSz="3703320" rtl="0" eaLnBrk="1" latinLnBrk="0" hangingPunct="1">
        <a:spcBef>
          <a:spcPct val="20000"/>
        </a:spcBef>
        <a:buFont typeface="Arial" pitchFamily="34" charset="0"/>
        <a:buChar char="–"/>
        <a:defRPr sz="11300" kern="1200">
          <a:solidFill>
            <a:schemeClr val="tx1"/>
          </a:solidFill>
          <a:latin typeface="+mn-lt"/>
          <a:ea typeface="+mn-ea"/>
          <a:cs typeface="+mn-cs"/>
        </a:defRPr>
      </a:lvl2pPr>
      <a:lvl3pPr marL="462915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indent="-925830" algn="l" defTabSz="3703320" rtl="0" eaLnBrk="1" latinLnBrk="0" hangingPunct="1">
        <a:spcBef>
          <a:spcPct val="20000"/>
        </a:spcBef>
        <a:buFont typeface="Arial" pitchFamily="34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332470" indent="-925830" algn="l" defTabSz="3703320" rtl="0" eaLnBrk="1" latinLnBrk="0" hangingPunct="1">
        <a:spcBef>
          <a:spcPct val="20000"/>
        </a:spcBef>
        <a:buFont typeface="Arial" pitchFamily="34" charset="0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413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03579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88745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911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85166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70332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555498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25830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110996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96162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81328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</dc:creator>
  <cp:lastModifiedBy>Ale</cp:lastModifiedBy>
  <cp:revision>1</cp:revision>
  <dcterms:created xsi:type="dcterms:W3CDTF">2024-05-17T12:26:47Z</dcterms:created>
  <dcterms:modified xsi:type="dcterms:W3CDTF">2024-05-17T12:30:30Z</dcterms:modified>
</cp:coreProperties>
</file>